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76" r:id="rId12"/>
    <p:sldId id="266" r:id="rId13"/>
    <p:sldId id="267" r:id="rId14"/>
    <p:sldId id="271" r:id="rId15"/>
    <p:sldId id="273" r:id="rId16"/>
    <p:sldId id="265" r:id="rId17"/>
    <p:sldId id="272" r:id="rId18"/>
    <p:sldId id="270" r:id="rId19"/>
    <p:sldId id="269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0"/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5" Type="http://schemas.openxmlformats.org/officeDocument/2006/relationships/image" Target="../media/image5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447800"/>
            <a:ext cx="85344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600" b="1" dirty="0" smtClean="0">
                <a:solidFill>
                  <a:srgbClr val="FF0000"/>
                </a:solidFill>
                <a:latin typeface="+mj-lt"/>
              </a:rPr>
              <a:t>ФРУКТЫ</a:t>
            </a:r>
            <a:endParaRPr lang="ru-RU" sz="199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0242" name="Picture 2" descr="C:\Users\Светлана\Pictures\овощи и фрукты\фрукты и овощи\0a13f826d59de64f603c220a7f940f3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3276600"/>
            <a:ext cx="4762500" cy="3409950"/>
          </a:xfrm>
          <a:prstGeom prst="rect">
            <a:avLst/>
          </a:prstGeom>
          <a:noFill/>
        </p:spPr>
      </p:pic>
      <p:pic>
        <p:nvPicPr>
          <p:cNvPr id="10244" name="Picture 4" descr="C:\Users\Светлана\Pictures\овощи и фрукты\фрукты и овощи\3feac74980bb86c8499db64193f2bfd7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0"/>
            <a:ext cx="3098165" cy="2159000"/>
          </a:xfrm>
          <a:prstGeom prst="rect">
            <a:avLst/>
          </a:prstGeom>
          <a:noFill/>
        </p:spPr>
      </p:pic>
      <p:pic>
        <p:nvPicPr>
          <p:cNvPr id="10245" name="Picture 5" descr="C:\Users\Светлана\Pictures\овощи и фрукты\фрукты и овощи\eda_121_20110313_1633220708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03951" y="0"/>
            <a:ext cx="2844799" cy="2133600"/>
          </a:xfrm>
          <a:prstGeom prst="rect">
            <a:avLst/>
          </a:prstGeom>
          <a:noFill/>
        </p:spPr>
      </p:pic>
      <p:pic>
        <p:nvPicPr>
          <p:cNvPr id="6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6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0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лана\Pictures\овощи и фрукты\0a137433d61a4954df8360e8631ea592.jpe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0"/>
            <a:ext cx="6350000" cy="6845300"/>
          </a:xfrm>
          <a:prstGeom prst="rect">
            <a:avLst/>
          </a:prstGeom>
          <a:noFill/>
        </p:spPr>
      </p:pic>
      <p:pic>
        <p:nvPicPr>
          <p:cNvPr id="1027" name="Picture 3" descr="C:\Users\Светлана\Pictures\овощи и фрукты\12891778_w640_h640_7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8200" y="1752600"/>
            <a:ext cx="6096000" cy="54197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257800" y="685800"/>
            <a:ext cx="29944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latin typeface="+mj-lt"/>
              </a:rPr>
              <a:t>ЯБЛОКО</a:t>
            </a:r>
            <a:endParaRPr lang="ru-RU" sz="60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6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638800" y="1066800"/>
            <a:ext cx="25001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B050"/>
                </a:solidFill>
                <a:latin typeface="+mj-lt"/>
              </a:rPr>
              <a:t>ГРУША</a:t>
            </a:r>
            <a:endParaRPr lang="ru-RU" sz="6000" b="1" dirty="0">
              <a:solidFill>
                <a:srgbClr val="00B050"/>
              </a:solidFill>
              <a:latin typeface="+mj-lt"/>
            </a:endParaRPr>
          </a:p>
        </p:txBody>
      </p:sp>
      <p:pic>
        <p:nvPicPr>
          <p:cNvPr id="2053" name="Picture 5" descr="C:\Users\Светлана\Pictures\овощи и фрукты\фрукты и овощи\1287840820_screenhunter_03-oct.-23-18.32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85" t="1032" r="5671"/>
          <a:stretch>
            <a:fillRect/>
          </a:stretch>
        </p:blipFill>
        <p:spPr bwMode="auto">
          <a:xfrm>
            <a:off x="1295400" y="228600"/>
            <a:ext cx="5029200" cy="662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Светлана\Pictures\овощи и фрукты\фрукты и овощи\slide0024_image023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0168" y="533400"/>
            <a:ext cx="8315667" cy="58673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6000" y="609600"/>
            <a:ext cx="285046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ЛИМОН</a:t>
            </a:r>
            <a:endParaRPr lang="ru-RU" sz="60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ветлана\Pictures\овощи и фрукты\фрукты и овощи\11531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-4156"/>
            <a:ext cx="9144000" cy="686631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14400" y="381000"/>
            <a:ext cx="380681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АПЕЛЬСИН</a:t>
            </a:r>
            <a:endParaRPr lang="ru-RU" sz="60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Светлана\Pictures\овощи и фрукты\фрукты и овощи\artleo.com-361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04801" y="1066800"/>
            <a:ext cx="9906001" cy="5105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43000" y="1371600"/>
            <a:ext cx="31219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БАНАНЫ</a:t>
            </a:r>
            <a:endParaRPr lang="ru-RU" sz="60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Светлана\Pictures\овощи и фрукты\фрукты и овощи\330247AAD691478F96B89755D86E537E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9E8ED"/>
              </a:clrFrom>
              <a:clrTo>
                <a:srgbClr val="E9E8E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52600" y="200025"/>
            <a:ext cx="6400800" cy="6457950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81000" y="685800"/>
            <a:ext cx="26300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ГРАНАТ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Светлана\Pictures\овощи и фрукты\фрукты и овощи\1224939_fruit_and_berries_pic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3F9F7"/>
              </a:clrFrom>
              <a:clrTo>
                <a:srgbClr val="F3F9F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22607" y="762000"/>
            <a:ext cx="8790113" cy="5867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" y="990600"/>
            <a:ext cx="20521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B050"/>
                </a:solidFill>
                <a:latin typeface="+mj-lt"/>
              </a:rPr>
              <a:t>КИВИ</a:t>
            </a:r>
            <a:endParaRPr lang="ru-RU" sz="6000" b="1" dirty="0">
              <a:solidFill>
                <a:srgbClr val="00B05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Светлана\Pictures\овощи и фрукты\фрукты и овощи\0_6812a_7e6ad135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-381000"/>
            <a:ext cx="4648200" cy="7239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715000" y="3276600"/>
            <a:ext cx="29404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B050"/>
                </a:solidFill>
                <a:latin typeface="+mj-lt"/>
              </a:rPr>
              <a:t>АНАНАС</a:t>
            </a:r>
            <a:endParaRPr lang="ru-RU" sz="6000" b="1" dirty="0">
              <a:solidFill>
                <a:srgbClr val="00B05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Светлана\Pictures\овощи и фрукты\фрукты и овощи\дыня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5800" y="641354"/>
            <a:ext cx="7162800" cy="609071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3400" y="1219200"/>
            <a:ext cx="22445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ДЫНЯ</a:t>
            </a:r>
            <a:endParaRPr lang="ru-RU" sz="60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лана\Pictures\овощи и фрукты\фрукты и овощи\eda_121_20110313_1633220708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81000" y="-381000"/>
            <a:ext cx="10033001" cy="7239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-304800"/>
            <a:ext cx="8093819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99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ЯГОДЫ</a:t>
            </a:r>
            <a:endParaRPr lang="ru-RU" sz="239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17410" name="Picture 2" descr="C:\Users\Светлана\Pictures\овощи и фрукты\0_7e01a_130bcc9c_XL.jpe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4F4F4"/>
              </a:clrFrom>
              <a:clrTo>
                <a:srgbClr val="F4F4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28600" y="1981200"/>
            <a:ext cx="9372600" cy="5305426"/>
          </a:xfrm>
          <a:prstGeom prst="rect">
            <a:avLst/>
          </a:prstGeom>
          <a:noFill/>
        </p:spPr>
      </p:pic>
      <p:pic>
        <p:nvPicPr>
          <p:cNvPr id="4" name="Picture 2" descr="C:\Users\Светлана\Pictures\овощи и фрукты\фрукты и овощи\0_6639d_7910b42d_XL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72400" y="152400"/>
            <a:ext cx="1676400" cy="1257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Светлана\Pictures\овощи и фрукты\фрукты и овощи\x_6f95d6ac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304800"/>
            <a:ext cx="6990080" cy="6553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419600" y="304800"/>
            <a:ext cx="38379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КЛУБНИКА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Светлана\Pictures\овощи и фрукты\фрукты и овощи\0_6639d_7910b42d_XL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0200" y="533400"/>
            <a:ext cx="9245599" cy="69341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600" y="1143000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  <a:latin typeface="+mj-lt"/>
              </a:rPr>
              <a:t>МАЛИНА</a:t>
            </a:r>
            <a:endParaRPr lang="ru-RU" sz="60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Светлана\Pictures\овощи и фрукты\1313219789_1288941392_14698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r="2500" b="18182"/>
          <a:stretch>
            <a:fillRect/>
          </a:stretch>
        </p:blipFill>
        <p:spPr bwMode="auto">
          <a:xfrm>
            <a:off x="0" y="-457200"/>
            <a:ext cx="8305800" cy="5943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0" y="5410200"/>
            <a:ext cx="34083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latin typeface="+mj-lt"/>
              </a:rPr>
              <a:t>ЕЖЕВИКА</a:t>
            </a:r>
            <a:endParaRPr lang="ru-RU" sz="60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Светлана\Pictures\овощи и фрукты\фрукты и овощи\0_76510_25bb0cf1_X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152401"/>
            <a:ext cx="5486400" cy="6705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57200" y="5105400"/>
            <a:ext cx="38062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00B050"/>
                </a:solidFill>
                <a:latin typeface="+mj-lt"/>
              </a:rPr>
              <a:t>ВИНОГРАД</a:t>
            </a:r>
            <a:endParaRPr lang="ru-RU" sz="6000" b="1" dirty="0">
              <a:solidFill>
                <a:srgbClr val="00B05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Светлана\Pictures\овощи и фрукты\12edabceef569702c170df7881873964_full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0200" y="228600"/>
            <a:ext cx="9601200" cy="72009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66800" y="1371600"/>
            <a:ext cx="27366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C00000"/>
                </a:solidFill>
                <a:latin typeface="+mj-lt"/>
              </a:rPr>
              <a:t>ВИШНЯ</a:t>
            </a:r>
            <a:endParaRPr lang="ru-RU" sz="6000" b="1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Светлана\Pictures\овощи и фрукты\фрукты и овощи\zemlyanika_foto_227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4E8E9"/>
              </a:clrFrom>
              <a:clrTo>
                <a:srgbClr val="E4E8E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43000" y="457200"/>
            <a:ext cx="9448800" cy="6400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57200" y="4953000"/>
            <a:ext cx="33310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АБРИКОС</a:t>
            </a:r>
            <a:endParaRPr lang="ru-RU" sz="60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Светлана\Pictures\овощи и фрукты\фрукты и овощи\x_ce567b10 (1)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228600"/>
            <a:ext cx="8305800" cy="6400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381000"/>
            <a:ext cx="48958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+mj-lt"/>
              </a:rPr>
              <a:t>КРАСНАЯ</a:t>
            </a:r>
          </a:p>
          <a:p>
            <a:pPr algn="ctr"/>
            <a:r>
              <a:rPr lang="ru-RU" sz="6000" b="1" dirty="0" smtClean="0">
                <a:solidFill>
                  <a:srgbClr val="FF0000"/>
                </a:solidFill>
                <a:latin typeface="+mj-lt"/>
              </a:rPr>
              <a:t>СМОРОДИНА</a:t>
            </a:r>
            <a:endParaRPr lang="ru-RU" sz="60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Светлана\Pictures\овощи и фрукты\c4c3767059c9870fc2b59ab18bfd7338.jpe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" y="450494"/>
            <a:ext cx="6394717" cy="640750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943600" y="533400"/>
            <a:ext cx="22711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АРБУЗ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Светлана\Pictures\овощи и фрукты\фрукты.jpe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799" y="228600"/>
            <a:ext cx="8610601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20</Words>
  <PresentationFormat>Экран (4:3)</PresentationFormat>
  <Paragraphs>20</Paragraphs>
  <Slides>21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Светлана</dc:creator>
  <cp:lastModifiedBy>Светлана</cp:lastModifiedBy>
  <cp:revision>8</cp:revision>
  <dcterms:created xsi:type="dcterms:W3CDTF">2014-01-05T06:59:32Z</dcterms:created>
  <dcterms:modified xsi:type="dcterms:W3CDTF">2014-01-07T13:22:00Z</dcterms:modified>
</cp:coreProperties>
</file>